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08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Накануне праздника  Дня </a:t>
            </a:r>
            <a:r>
              <a:rPr lang="ru-RU" sz="1800" cap="none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защитника </a:t>
            </a:r>
            <a: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Отечества, в </a:t>
            </a:r>
            <a:r>
              <a:rPr lang="ru-RU" sz="1800" cap="none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классах </a:t>
            </a:r>
            <a: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прошли уроки мужества и классные </a:t>
            </a:r>
            <a:r>
              <a:rPr lang="ru-RU" sz="1800" cap="none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часы </a:t>
            </a:r>
            <a: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«Солдат войны не выбирает», «Дорогами </a:t>
            </a:r>
            <a:r>
              <a:rPr lang="ru-RU" sz="1800" cap="none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Афгана</a:t>
            </a:r>
            <a: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…», «Святое дело-Родине служить». </a:t>
            </a:r>
            <a:b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Участниками данного мероприятия были ветераны Вов, воины-афганцы </a:t>
            </a:r>
            <a:r>
              <a:rPr lang="ru-RU" sz="1800" cap="none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</a:t>
            </a:r>
            <a: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военнослужащие Российской Армии.  Приглашенные </a:t>
            </a:r>
            <a:r>
              <a:rPr lang="ru-RU" sz="1800" cap="none" dirty="0" smtClean="0">
                <a:solidFill>
                  <a:schemeClr val="bg1"/>
                </a:solidFill>
                <a:latin typeface="Arial" panose="020B0604020202020204" pitchFamily="34" charset="0"/>
              </a:rPr>
              <a:t> гости рассказали о мужестве и героизме советского воина в годы войны, о нелегких солдатских буднях.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92875" y="3578145"/>
            <a:ext cx="1859910" cy="2479879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847" y="3559798"/>
            <a:ext cx="1859910" cy="24798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4572" y="3559798"/>
            <a:ext cx="2547187" cy="25773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6749" y="3588350"/>
            <a:ext cx="3237107" cy="242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03662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109</TotalTime>
  <Words>29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Контур</vt:lpstr>
      <vt:lpstr>Накануне праздника  Дня защитника Отечества, в классах прошли уроки мужества и классные часы  «Солдат войны не выбирает», «Дорогами Афгана…», «Святое дело-Родине служить».  Участниками данного мероприятия были ветераны Вов, воины-афганцы и военнослужащие Российской Армии.  Приглашенные  гости рассказали о мужестве и героизме советского воина в годы войны, о нелегких солдатских буднях.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Фирдаус Ахтямовна</dc:creator>
  <cp:lastModifiedBy>PC</cp:lastModifiedBy>
  <cp:revision>7</cp:revision>
  <dcterms:created xsi:type="dcterms:W3CDTF">2021-02-24T06:57:10Z</dcterms:created>
  <dcterms:modified xsi:type="dcterms:W3CDTF">2021-02-24T12:07:55Z</dcterms:modified>
</cp:coreProperties>
</file>